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19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0.mp4"/><Relationship Id="rId3" Type="http://schemas.openxmlformats.org/officeDocument/2006/relationships/video" Target="../media/media10.mp4"/><Relationship Id="rId4" Type="http://schemas.openxmlformats.org/officeDocument/2006/relationships/image" Target="../media/image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1.mp4"/><Relationship Id="rId3" Type="http://schemas.openxmlformats.org/officeDocument/2006/relationships/video" Target="../media/media11.mp4"/><Relationship Id="rId4" Type="http://schemas.openxmlformats.org/officeDocument/2006/relationships/image" Target="../media/image10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2.mp4"/><Relationship Id="rId3" Type="http://schemas.openxmlformats.org/officeDocument/2006/relationships/video" Target="../media/media12.mp4"/><Relationship Id="rId4" Type="http://schemas.openxmlformats.org/officeDocument/2006/relationships/image" Target="../media/image1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3.mp4"/><Relationship Id="rId3" Type="http://schemas.openxmlformats.org/officeDocument/2006/relationships/video" Target="../media/media13.mp4"/><Relationship Id="rId4" Type="http://schemas.openxmlformats.org/officeDocument/2006/relationships/image" Target="../media/image12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4.mp4"/><Relationship Id="rId3" Type="http://schemas.openxmlformats.org/officeDocument/2006/relationships/video" Target="../media/media14.mp4"/><Relationship Id="rId4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5.mp4"/><Relationship Id="rId3" Type="http://schemas.openxmlformats.org/officeDocument/2006/relationships/video" Target="../media/media15.mp4"/><Relationship Id="rId4" Type="http://schemas.openxmlformats.org/officeDocument/2006/relationships/image" Target="../media/image1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6.mp4"/><Relationship Id="rId3" Type="http://schemas.openxmlformats.org/officeDocument/2006/relationships/video" Target="../media/media16.mp4"/><Relationship Id="rId4" Type="http://schemas.openxmlformats.org/officeDocument/2006/relationships/image" Target="../media/image1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7.mp4"/><Relationship Id="rId3" Type="http://schemas.openxmlformats.org/officeDocument/2006/relationships/video" Target="../media/media17.mp4"/><Relationship Id="rId4" Type="http://schemas.openxmlformats.org/officeDocument/2006/relationships/image" Target="../media/image16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8.mp4"/><Relationship Id="rId3" Type="http://schemas.openxmlformats.org/officeDocument/2006/relationships/video" Target="../media/media18.mp4"/><Relationship Id="rId4" Type="http://schemas.openxmlformats.org/officeDocument/2006/relationships/image" Target="../media/image1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9.mp4"/><Relationship Id="rId3" Type="http://schemas.openxmlformats.org/officeDocument/2006/relationships/video" Target="../media/media19.mp4"/><Relationship Id="rId4" Type="http://schemas.openxmlformats.org/officeDocument/2006/relationships/image" Target="../media/image18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7.mp4"/><Relationship Id="rId3" Type="http://schemas.openxmlformats.org/officeDocument/2006/relationships/video" Target="../media/media7.mp4"/><Relationship Id="rId4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8.mp4"/><Relationship Id="rId3" Type="http://schemas.openxmlformats.org/officeDocument/2006/relationships/video" Target="../media/media8.mp4"/><Relationship Id="rId4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9.mp4"/><Relationship Id="rId3" Type="http://schemas.openxmlformats.org/officeDocument/2006/relationships/video" Target="../media/media9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7932cc6a628bbaa3d16140d20c26a160b4553718dc1a465584a90fd1a60563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53e927e42eb01d536afa9753426de4a82f85c0d83f65e5dc3868d5d6bc4ced17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bc23af84e75dca6c7b4d89c8b0e44f35ea80e8a19de6027555033ed406f9da0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a7bdc81608a2b0d0bd5eb9c23737871abb87a79f8120849b1ebfca72359f1f74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788c11f8aff55720e4de01006d91a0f3c363017e2565560b366a182e3a8f6272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798e51796027f8bf2101c27417f3f4422fcc3c7f6651c6dd6efee9a984d8566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a8db818929622d7cb47cfa7878426719a134dd7a3ef3f54d285011c23eb199e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b2bca5efb4073189e74f9645ba0b9e5b69e3d63f0b293d86c43d8a5dd9e1cfa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276f1204808b12cb9a16fc125236fcbf99fa1a54b42fe99e72909853247577c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dab04f5379b342f073d6b9b50a51a90d854c84173bfb6af5ef113ad9e32788b5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aef03477305b11fec86f1c09373f408a26b3d790bd2340ef41d6ded97b46e45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feb0ab42f1518bde58c753c954a0681b3edd6a31dda56435b32eee0e439b91d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352c472f8ae0f0be6f21fd4d901c557120f73e1860cb74065380641a9015f054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3fecc07f42ccb95a511d6063bbf21333b429b1b1d90a90ed15dd8d09088ec21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737dbc881f242fb790d74ccec2be4b2efe1a605332a567c68632130d8cc2ef76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7a002c6a00052fd7681522612e1cc3a05585f50ed46108519dcf58405c651fe9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2bed5e9349da2b29a7ca12a25a376a6dfa4cb485ef870742fac0ce6903b3e4fc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aa7f8887083dcd1929c8e9ce2729f2606c98f98736bdd3b5bc3a807b877b43e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630e6004ea0b92e4998ef875b6a0500c35ee01dd3f94191d96301a8e8c3377d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